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7" r:id="rId8"/>
    <p:sldId id="268" r:id="rId9"/>
    <p:sldId id="262" r:id="rId10"/>
    <p:sldId id="269" r:id="rId11"/>
    <p:sldId id="264" r:id="rId12"/>
    <p:sldId id="265" r:id="rId13"/>
    <p:sldId id="263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9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38200" y="3048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393977"/>
                </a:solidFill>
                <a:cs typeface="DokChampa" pitchFamily="34" charset="-34"/>
              </a:rPr>
              <a:t>Конкурс</a:t>
            </a:r>
          </a:p>
          <a:p>
            <a:pPr algn="ctr"/>
            <a:r>
              <a:rPr lang="ru-RU" sz="3200" b="1" dirty="0" smtClean="0">
                <a:solidFill>
                  <a:srgbClr val="393977"/>
                </a:solidFill>
                <a:cs typeface="DokChampa" pitchFamily="34" charset="-34"/>
              </a:rPr>
              <a:t> «Ученик года-2023»</a:t>
            </a:r>
            <a:endParaRPr lang="ru-RU" sz="3200" b="1" dirty="0">
              <a:solidFill>
                <a:srgbClr val="393977"/>
              </a:solidFill>
              <a:cs typeface="DokChampa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0" y="2743200"/>
            <a:ext cx="4419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err="1" smtClean="0">
                <a:solidFill>
                  <a:srgbClr val="393977"/>
                </a:solidFill>
              </a:rPr>
              <a:t>Коптелов</a:t>
            </a:r>
            <a:r>
              <a:rPr lang="ru-RU" sz="3200" dirty="0" smtClean="0">
                <a:solidFill>
                  <a:srgbClr val="393977"/>
                </a:solidFill>
              </a:rPr>
              <a:t> Александр Сергеевич,</a:t>
            </a:r>
          </a:p>
          <a:p>
            <a:pPr algn="r"/>
            <a:r>
              <a:rPr lang="ru-RU" sz="3200" dirty="0" smtClean="0">
                <a:solidFill>
                  <a:srgbClr val="393977"/>
                </a:solidFill>
              </a:rPr>
              <a:t>ученик 10 класса,</a:t>
            </a:r>
          </a:p>
          <a:p>
            <a:pPr algn="r"/>
            <a:r>
              <a:rPr lang="ru-RU" sz="3200" dirty="0" smtClean="0">
                <a:solidFill>
                  <a:srgbClr val="393977"/>
                </a:solidFill>
              </a:rPr>
              <a:t>ГБОУ «Болгарская кадетская школа-интернат имени Карпова П.А.»</a:t>
            </a:r>
          </a:p>
          <a:p>
            <a:endParaRPr lang="ru-RU" dirty="0"/>
          </a:p>
        </p:txBody>
      </p:sp>
      <p:pic>
        <p:nvPicPr>
          <p:cNvPr id="5" name="Рисунок 4" descr="WhatsApp Image 2023-04-10 at 14.10.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81200"/>
            <a:ext cx="508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Batang" pitchFamily="18" charset="-127"/>
                <a:ea typeface="Batang" pitchFamily="18" charset="-127"/>
              </a:rPr>
              <a:t>Кадет – звучит гордо!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Рисунок 2" descr="InShot_20220410_2105187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14400"/>
            <a:ext cx="32004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200901-WA0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066800"/>
            <a:ext cx="2443162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0509-WA00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990600"/>
            <a:ext cx="2495550" cy="332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210509_0912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10200" y="4343400"/>
            <a:ext cx="3352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10522_0826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19400" y="3530600"/>
            <a:ext cx="2495550" cy="332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210901_145041_77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1000" y="4114800"/>
            <a:ext cx="25146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Учебные достижения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6" name="Содержимое 5" descr="2023-04-10_14-38-2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051215"/>
            <a:ext cx="6367827" cy="5806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-152400"/>
            <a:ext cx="7772400" cy="96043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Batang" pitchFamily="18" charset="-127"/>
                <a:ea typeface="Batang" pitchFamily="18" charset="-127"/>
              </a:rPr>
              <a:t>Моё увлечение – футбол.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Содержимое 3" descr="IMG-20200829-WA00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0" y="4114800"/>
            <a:ext cx="3093508" cy="2320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1128-WA00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524000"/>
            <a:ext cx="2720312" cy="2621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7620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393977"/>
                </a:solidFill>
              </a:rPr>
              <a:t>Смотрю футбол, играю в футбол, читаю о футболе, живу футболом, дышу футболом.</a:t>
            </a:r>
            <a:endParaRPr lang="ru-RU" sz="2000" b="1" dirty="0">
              <a:solidFill>
                <a:srgbClr val="393977"/>
              </a:solidFill>
            </a:endParaRPr>
          </a:p>
        </p:txBody>
      </p:sp>
      <p:pic>
        <p:nvPicPr>
          <p:cNvPr id="9" name="Рисунок 8" descr="IMG-20220407-WA0016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14478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-20220407-WA0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3600" y="41910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-20220407-WA00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524000"/>
            <a:ext cx="29464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-20220405-WA000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" y="4114800"/>
            <a:ext cx="2895600" cy="21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Достижения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Содержимое 3" descr="IMG_20220408_1145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24200" y="3352800"/>
            <a:ext cx="2992636" cy="3051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20408_1148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90600"/>
            <a:ext cx="3333750" cy="444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20410_2322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6736" y="1143000"/>
            <a:ext cx="2997264" cy="4304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Достижения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Содержимое 3" descr="IMG_20220410_2319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457200"/>
            <a:ext cx="2392720" cy="3320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20410_2319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371600"/>
            <a:ext cx="2057400" cy="2840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220410_232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457200"/>
            <a:ext cx="2254191" cy="3269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20410_2321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677491"/>
            <a:ext cx="2362200" cy="3180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220410_2323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05600" y="3733800"/>
            <a:ext cx="22098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220410_23234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0800" y="1295400"/>
            <a:ext cx="2026920" cy="2980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20220410_23241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0000" y="4167815"/>
            <a:ext cx="2062598" cy="269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Достижения</a:t>
            </a:r>
            <a:endParaRPr lang="ru-RU" dirty="0"/>
          </a:p>
        </p:txBody>
      </p:sp>
      <p:pic>
        <p:nvPicPr>
          <p:cNvPr id="4" name="Содержимое 3" descr="Screenshot_20230410_143336_Instagra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066800"/>
            <a:ext cx="4127767" cy="3650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4648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Республиканский конкурс </a:t>
            </a:r>
          </a:p>
          <a:p>
            <a:pPr algn="ctr"/>
            <a:r>
              <a:rPr lang="ru-RU" dirty="0" smtClean="0"/>
              <a:t>«Терроризм – угроза общества», </a:t>
            </a:r>
          </a:p>
        </p:txBody>
      </p:sp>
      <p:pic>
        <p:nvPicPr>
          <p:cNvPr id="7" name="Рисунок 6" descr="Screenshot_20230410_143341_Instagr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219200"/>
            <a:ext cx="2075715" cy="2782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23-04-10_13-59-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971800"/>
            <a:ext cx="2314274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495800" y="3886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2022 год, 3 место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6172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2023 год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Достижения</a:t>
            </a:r>
            <a:endParaRPr lang="ru-RU" dirty="0"/>
          </a:p>
        </p:txBody>
      </p:sp>
      <p:pic>
        <p:nvPicPr>
          <p:cNvPr id="4" name="Содержимое 3" descr="Коптел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133600"/>
            <a:ext cx="6793190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1600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Республиканский конкурс «</a:t>
            </a:r>
            <a:r>
              <a:rPr lang="ru-RU" dirty="0" err="1" smtClean="0"/>
              <a:t>Эко-патруль</a:t>
            </a:r>
            <a:r>
              <a:rPr lang="ru-RU" dirty="0" smtClean="0"/>
              <a:t>», 1 место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Защитник команды «Волна»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Рисунок 2" descr="Screenshot_20220410_2337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865070"/>
            <a:ext cx="3740306" cy="5992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Screenshot_20220410_2337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838199"/>
            <a:ext cx="3825899" cy="5908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Папа всегда для меня пример</a:t>
            </a:r>
            <a:endParaRPr lang="ru-RU" dirty="0"/>
          </a:p>
        </p:txBody>
      </p:sp>
      <p:pic>
        <p:nvPicPr>
          <p:cNvPr id="3" name="Рисунок 2" descr="IMG-20230410-WA0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3999"/>
            <a:ext cx="3200400" cy="4649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WhatsApp Image 2023-04-10 at 14.53.1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524000"/>
            <a:ext cx="3521003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Школьная жизнь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Рисунок 2" descr="IMG_20211227_1345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2514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20210525-WA0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41800"/>
            <a:ext cx="1962150" cy="261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0525-WA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3276600"/>
            <a:ext cx="2419350" cy="322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11112-WA0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1295400"/>
            <a:ext cx="2758249" cy="154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11112-WA00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88000" y="4191000"/>
            <a:ext cx="3022600" cy="226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11210-WA00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7000" y="1143000"/>
            <a:ext cx="1962150" cy="261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Школьная жизнь</a:t>
            </a:r>
            <a:endParaRPr lang="ru-RU" dirty="0"/>
          </a:p>
        </p:txBody>
      </p:sp>
      <p:pic>
        <p:nvPicPr>
          <p:cNvPr id="4" name="Рисунок 3" descr="IMG-20200928-WA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3352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1117-WA00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352550"/>
            <a:ext cx="3276600" cy="245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creenshot_20220410_203245_com.android.gallery3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1371600"/>
            <a:ext cx="2534565" cy="3768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creenshot_20220410_2357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3775710"/>
            <a:ext cx="2417483" cy="3082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-20211227-WA004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3632200"/>
            <a:ext cx="2419350" cy="322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Screenshot_20220410_23533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5086350"/>
            <a:ext cx="3037114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Моя </a:t>
            </a:r>
            <a:r>
              <a:rPr lang="ru-RU" sz="4800" b="1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группа </a:t>
            </a:r>
            <a:r>
              <a:rPr lang="ru-RU" sz="4800" b="1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поддержки</a:t>
            </a:r>
            <a:endParaRPr lang="ru-RU" sz="4800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Рисунок 2" descr="IMG_20211005_091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990600"/>
            <a:ext cx="5027913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20210522_101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81400"/>
            <a:ext cx="42672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0220-WA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3638550"/>
            <a:ext cx="3784600" cy="2838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393977"/>
                </a:solidFill>
                <a:latin typeface="Batang" pitchFamily="18" charset="-127"/>
                <a:ea typeface="Batang" pitchFamily="18" charset="-127"/>
              </a:rPr>
              <a:t>Спасибо за внимание!</a:t>
            </a:r>
            <a:endParaRPr lang="ru-RU" b="1" dirty="0">
              <a:solidFill>
                <a:srgbClr val="393977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026" name="AutoShape 2" descr="https://risunci.com/wp-content/uploads/2018/12/4-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risunci.com/wp-content/uploads/2018/12/4-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i.pinimg.com/originals/2a/97/36/2a9736bb63cff3064bc962adca2c0b8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648200"/>
            <a:ext cx="4233333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99</Words>
  <Application>Microsoft Office PowerPoint</Application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Кадет – звучит гордо!</vt:lpstr>
      <vt:lpstr>Учебные достижения</vt:lpstr>
      <vt:lpstr>Моё увлечение – футбол.</vt:lpstr>
      <vt:lpstr>Достижения</vt:lpstr>
      <vt:lpstr>Достижения</vt:lpstr>
      <vt:lpstr>Достижения</vt:lpstr>
      <vt:lpstr>Достижения</vt:lpstr>
      <vt:lpstr>Защитник команды «Волна»</vt:lpstr>
      <vt:lpstr>Папа всегда для меня пример</vt:lpstr>
      <vt:lpstr>Школьная жизнь</vt:lpstr>
      <vt:lpstr>Школьная жизнь</vt:lpstr>
      <vt:lpstr>Моя группа поддержки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2 История создания  кадетских корпусов в России</dc:title>
  <dc:creator>1</dc:creator>
  <cp:lastModifiedBy>teacher</cp:lastModifiedBy>
  <cp:revision>55</cp:revision>
  <dcterms:modified xsi:type="dcterms:W3CDTF">2023-04-10T12:22:07Z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4331374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